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74" r:id="rId2"/>
    <p:sldId id="256" r:id="rId3"/>
    <p:sldId id="259" r:id="rId4"/>
    <p:sldId id="257" r:id="rId5"/>
    <p:sldId id="258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3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AD8FB81-05F5-48DE-B12F-009E2E6659C7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20E7343-6763-4DFC-B7FA-099B4A829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«Школа после уроков».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 «Детское конструкторское бюро</a:t>
            </a:r>
            <a:br>
              <a:rPr lang="ru-RU" dirty="0" smtClean="0"/>
            </a:br>
            <a:r>
              <a:rPr lang="ru-RU" dirty="0" smtClean="0"/>
              <a:t> « Левша» МБОУ «СОШ №8 </a:t>
            </a:r>
            <a:r>
              <a:rPr lang="ru-RU" dirty="0" smtClean="0"/>
              <a:t>г.Азнакаево».</a:t>
            </a:r>
            <a:br>
              <a:rPr lang="ru-RU" dirty="0" smtClean="0"/>
            </a:br>
            <a:r>
              <a:rPr lang="ru-RU" sz="3100" dirty="0" smtClean="0"/>
              <a:t>Р</a:t>
            </a:r>
            <a:r>
              <a:rPr lang="ru-RU" sz="3100" dirty="0" smtClean="0"/>
              <a:t>уководитель проекта ЗДВР Гафурова Г.Р.  </a:t>
            </a:r>
            <a:endParaRPr lang="ru-RU" sz="3100" dirty="0"/>
          </a:p>
        </p:txBody>
      </p:sp>
      <p:pic>
        <p:nvPicPr>
          <p:cNvPr id="1026" name="Picture 2" descr="C:\Users\Гуля\Desktop\P91624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714620"/>
            <a:ext cx="5024967" cy="376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/>
              <a:t>Выступления курсантов автошколы </a:t>
            </a:r>
            <a:br>
              <a:rPr lang="ru-RU" sz="3100" dirty="0" smtClean="0"/>
            </a:br>
            <a:r>
              <a:rPr lang="ru-RU" sz="3100" dirty="0" smtClean="0"/>
              <a:t>от ДОСААФ и </a:t>
            </a:r>
            <a:r>
              <a:rPr lang="ru-RU" sz="3100" dirty="0" err="1" smtClean="0"/>
              <a:t>картингклуба</a:t>
            </a:r>
            <a:r>
              <a:rPr lang="ru-RU" sz="3100" dirty="0" smtClean="0"/>
              <a:t> «Витязь».</a:t>
            </a:r>
            <a:br>
              <a:rPr lang="ru-RU" sz="3100" dirty="0" smtClean="0"/>
            </a:br>
            <a:r>
              <a:rPr lang="ru-RU" sz="3100" dirty="0" smtClean="0"/>
              <a:t>Руководители: </a:t>
            </a:r>
            <a:r>
              <a:rPr lang="ru-RU" sz="3100" dirty="0" err="1" smtClean="0"/>
              <a:t>Зиганшин</a:t>
            </a:r>
            <a:r>
              <a:rPr lang="ru-RU" sz="3100" dirty="0" smtClean="0"/>
              <a:t> Р.С., Рахманов Р.М.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C:\Users\Гуля\Desktop\проект тех.тв-во\P91924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214554"/>
            <a:ext cx="4143404" cy="310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уля\Desktop\проект тех.тв-во\P91924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143248"/>
            <a:ext cx="4155405" cy="311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861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Занятия по техническому творчеству проводят специалисты ОАО «Нефтемаш»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110474" cy="23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3600400" cy="311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259228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21088"/>
            <a:ext cx="2952328" cy="215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22385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Занятия по техническому творчеству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9635" y="2230671"/>
            <a:ext cx="324036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C:\Users\Гуля\Desktop\проект тех.тв-во\PC1726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93096"/>
            <a:ext cx="259228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9493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Выставка технического творчества «Я-гений-2014», участник от школы – </a:t>
            </a:r>
            <a:r>
              <a:rPr lang="ru-RU" sz="2800" dirty="0" err="1" smtClean="0"/>
              <a:t>Насертдинов</a:t>
            </a:r>
            <a:r>
              <a:rPr lang="ru-RU" sz="2800" dirty="0" smtClean="0"/>
              <a:t> И,</a:t>
            </a:r>
            <a:br>
              <a:rPr lang="ru-RU" sz="2800" dirty="0" smtClean="0"/>
            </a:br>
            <a:r>
              <a:rPr lang="ru-RU" sz="2800" dirty="0" smtClean="0"/>
              <a:t>руководитель </a:t>
            </a:r>
            <a:r>
              <a:rPr lang="ru-RU" sz="2800" dirty="0" err="1" smtClean="0"/>
              <a:t>Галиев</a:t>
            </a:r>
            <a:r>
              <a:rPr lang="ru-RU" sz="2800" dirty="0" smtClean="0"/>
              <a:t> М.М.</a:t>
            </a:r>
            <a:endParaRPr lang="ru-RU" sz="2800" dirty="0"/>
          </a:p>
        </p:txBody>
      </p:sp>
      <p:pic>
        <p:nvPicPr>
          <p:cNvPr id="11266" name="Picture 2" descr="C:\Users\Гуля\Desktop\проект тех.тв-во\DSCN49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3590528" cy="26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Гуля\Desktop\проект тех.тв-во\DSCN49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5391" y="2060848"/>
            <a:ext cx="367240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Гуля\Desktop\проект тех.тв-во\DSCN49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87804"/>
            <a:ext cx="324036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8464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в </a:t>
            </a:r>
            <a:r>
              <a:rPr lang="ru-RU" dirty="0" err="1" smtClean="0"/>
              <a:t>г.Елабугу</a:t>
            </a:r>
            <a:endParaRPr lang="ru-RU" dirty="0"/>
          </a:p>
        </p:txBody>
      </p:sp>
      <p:pic>
        <p:nvPicPr>
          <p:cNvPr id="1026" name="Picture 2" descr="E:\Фото в г. Елабуга\DSC042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3806660"/>
            <a:ext cx="5040560" cy="283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Фото в г. Елабуга\DSC042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84784"/>
            <a:ext cx="4895528" cy="275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2294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Хамидуллин</a:t>
            </a:r>
            <a:r>
              <a:rPr lang="ru-RU" dirty="0" smtClean="0"/>
              <a:t> </a:t>
            </a:r>
            <a:r>
              <a:rPr lang="ru-RU" dirty="0" err="1" smtClean="0"/>
              <a:t>Ранис</a:t>
            </a:r>
            <a:r>
              <a:rPr lang="ru-RU" dirty="0" smtClean="0"/>
              <a:t>- активный член                         ДО «Деревянные фантазии». </a:t>
            </a:r>
            <a:endParaRPr lang="ru-RU" dirty="0"/>
          </a:p>
        </p:txBody>
      </p:sp>
      <p:pic>
        <p:nvPicPr>
          <p:cNvPr id="1026" name="Picture 2" descr="C:\Users\Гуля\Desktop\максим\DSCN62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571744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Гуля\Desktop\максим\DSCN62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Призер межрайонного конкурса юных изобретателей «Кулибины 21 века»                           Ким Марсель ( руководитель </a:t>
            </a:r>
            <a:r>
              <a:rPr lang="ru-RU" dirty="0" err="1" smtClean="0"/>
              <a:t>Галиев</a:t>
            </a:r>
            <a:r>
              <a:rPr lang="ru-RU" dirty="0" smtClean="0"/>
              <a:t> М.М.)</a:t>
            </a:r>
            <a:endParaRPr lang="ru-RU" dirty="0"/>
          </a:p>
        </p:txBody>
      </p:sp>
      <p:pic>
        <p:nvPicPr>
          <p:cNvPr id="2050" name="Picture 2" descr="C:\Users\Гуля\Desktop\максим\DSCN62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Гуля\Desktop\максим\DSCN62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 районный конкурс – выставка</a:t>
            </a:r>
            <a:br>
              <a:rPr lang="ru-RU" dirty="0" smtClean="0"/>
            </a:br>
            <a:r>
              <a:rPr lang="ru-RU" dirty="0" smtClean="0"/>
              <a:t> «Юный гений-2015».</a:t>
            </a:r>
            <a:br>
              <a:rPr lang="ru-RU" dirty="0" smtClean="0"/>
            </a:br>
            <a:r>
              <a:rPr lang="ru-RU" dirty="0" smtClean="0"/>
              <a:t>Ким Марсель – призер конкурса руководитель –</a:t>
            </a:r>
            <a:r>
              <a:rPr lang="ru-RU" dirty="0" err="1" smtClean="0"/>
              <a:t>Галиев</a:t>
            </a:r>
            <a:r>
              <a:rPr lang="ru-RU" dirty="0" smtClean="0"/>
              <a:t> М.М.</a:t>
            </a:r>
            <a:endParaRPr lang="ru-RU" dirty="0"/>
          </a:p>
        </p:txBody>
      </p:sp>
      <p:pic>
        <p:nvPicPr>
          <p:cNvPr id="1026" name="Picture 2" descr="C:\Users\Гуля\Desktop\сайт апрель\DSCN67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Гуля\Desktop\сайт апрель\DSCN67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85749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Шайхиева</a:t>
            </a:r>
            <a:r>
              <a:rPr lang="ru-RU" dirty="0" smtClean="0"/>
              <a:t> Фаина и </a:t>
            </a:r>
            <a:r>
              <a:rPr lang="ru-RU" dirty="0" err="1" smtClean="0"/>
              <a:t>Замалетдинова</a:t>
            </a:r>
            <a:r>
              <a:rPr lang="ru-RU" dirty="0" smtClean="0"/>
              <a:t> </a:t>
            </a:r>
            <a:r>
              <a:rPr lang="ru-RU" dirty="0" err="1" smtClean="0"/>
              <a:t>Диляра</a:t>
            </a:r>
            <a:r>
              <a:rPr lang="ru-RU" dirty="0" smtClean="0"/>
              <a:t> занимаются на кружке при </a:t>
            </a:r>
            <a:r>
              <a:rPr lang="ru-RU" dirty="0" err="1" smtClean="0"/>
              <a:t>Азнакаевском</a:t>
            </a:r>
            <a:r>
              <a:rPr lang="ru-RU" dirty="0" smtClean="0"/>
              <a:t>  заводе «</a:t>
            </a:r>
            <a:r>
              <a:rPr lang="ru-RU" dirty="0" err="1" smtClean="0"/>
              <a:t>Нефтемаш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C:\Users\Гуля\Desktop\сайт апрель\DSCN67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2051" name="Picture 3" descr="C:\Users\Гуля\Desktop\сайт апрель\DSCN67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Члены кружка «</a:t>
            </a:r>
            <a:r>
              <a:rPr lang="ru-RU" dirty="0" err="1" smtClean="0"/>
              <a:t>Легороботы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 на конкурсе «Юный гений».</a:t>
            </a:r>
            <a:br>
              <a:rPr lang="ru-RU" dirty="0" smtClean="0"/>
            </a:br>
            <a:r>
              <a:rPr lang="ru-RU" dirty="0" smtClean="0"/>
              <a:t>Руководитель </a:t>
            </a:r>
            <a:r>
              <a:rPr lang="ru-RU" dirty="0" err="1" smtClean="0"/>
              <a:t>_Валиев</a:t>
            </a:r>
            <a:r>
              <a:rPr lang="ru-RU" dirty="0" smtClean="0"/>
              <a:t> Д.Р.</a:t>
            </a:r>
            <a:endParaRPr lang="ru-RU" dirty="0"/>
          </a:p>
        </p:txBody>
      </p:sp>
      <p:pic>
        <p:nvPicPr>
          <p:cNvPr id="3074" name="Picture 2" descr="C:\Users\Гуля\Desktop\сайт апрель\DSCN67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Гуля\Desktop\сайт апрель\DSCN676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84664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Авторы проекта </a:t>
            </a:r>
            <a:br>
              <a:rPr lang="ru-RU" dirty="0" smtClean="0"/>
            </a:br>
            <a:r>
              <a:rPr lang="ru-RU" dirty="0" smtClean="0"/>
              <a:t>«Детское конструкторское бюро «Левша»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556792"/>
            <a:ext cx="6172200" cy="48181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Гуля\Desktop\проект тех.тв-во\DSCN26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9707" y="1556792"/>
            <a:ext cx="685484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9516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Экскурсия на </a:t>
            </a:r>
            <a:r>
              <a:rPr lang="ru-RU" dirty="0" err="1" smtClean="0"/>
              <a:t>Азнакаевский</a:t>
            </a:r>
            <a:r>
              <a:rPr lang="ru-RU" dirty="0" smtClean="0"/>
              <a:t> завод «</a:t>
            </a:r>
            <a:r>
              <a:rPr lang="ru-RU" dirty="0" err="1" smtClean="0"/>
              <a:t>Нефтемаш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C:\Users\Гуля\Desktop\IMG_52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071678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Гуля\Desktop\Экскурсии,3б класс\IMG_52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7167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Открытое мероприятие объединения «</a:t>
            </a:r>
            <a:r>
              <a:rPr lang="ru-RU" sz="2800" dirty="0" err="1" smtClean="0"/>
              <a:t>Каиссия</a:t>
            </a:r>
            <a:r>
              <a:rPr lang="ru-RU" sz="2800" dirty="0" smtClean="0"/>
              <a:t>» -руководитель Салихов С.А.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394" y="1551070"/>
            <a:ext cx="2726430" cy="21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1188" y="2708920"/>
            <a:ext cx="342498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4819" y="1551070"/>
            <a:ext cx="2845653" cy="270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4463" y="4507158"/>
            <a:ext cx="2880320" cy="21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07158"/>
            <a:ext cx="2664296" cy="21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631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Шахматный турнир между детьми, папами и дедушками ко Дню защитника Отечества.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918453" cy="21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302433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817" y="4005064"/>
            <a:ext cx="2376264" cy="225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Гуля\Desktop\проект тех.тв-во\P22527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49926"/>
            <a:ext cx="3870430" cy="250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9673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87220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Подарки ветеранам школы </a:t>
            </a:r>
            <a:br>
              <a:rPr lang="ru-RU" sz="2400" dirty="0" smtClean="0"/>
            </a:br>
            <a:r>
              <a:rPr lang="ru-RU" sz="2400" dirty="0" smtClean="0"/>
              <a:t>к Международному женскому дню </a:t>
            </a:r>
            <a:br>
              <a:rPr lang="ru-RU" sz="2400" dirty="0" smtClean="0"/>
            </a:br>
            <a:r>
              <a:rPr lang="ru-RU" sz="2400" dirty="0" smtClean="0"/>
              <a:t>от членов объединения </a:t>
            </a:r>
            <a:br>
              <a:rPr lang="ru-RU" sz="2400" dirty="0" smtClean="0"/>
            </a:br>
            <a:r>
              <a:rPr lang="ru-RU" sz="2400" dirty="0" smtClean="0"/>
              <a:t>«Моделирование и конструирование изделий», руководитель </a:t>
            </a:r>
            <a:r>
              <a:rPr lang="ru-RU" sz="2400" dirty="0" err="1" smtClean="0"/>
              <a:t>Галимова</a:t>
            </a:r>
            <a:r>
              <a:rPr lang="ru-RU" sz="2400" dirty="0" smtClean="0"/>
              <a:t> И.Г.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3"/>
            <a:ext cx="3168352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2"/>
            <a:ext cx="3240360" cy="211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21088"/>
            <a:ext cx="3456384" cy="238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985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Экскурсия на швейную фабрику</a:t>
            </a:r>
            <a:br>
              <a:rPr lang="ru-RU" dirty="0" smtClean="0"/>
            </a:br>
            <a:r>
              <a:rPr lang="ru-RU" dirty="0" smtClean="0"/>
              <a:t> «</a:t>
            </a:r>
            <a:r>
              <a:rPr lang="ru-RU" dirty="0" err="1" smtClean="0"/>
              <a:t>Азнакай</a:t>
            </a:r>
            <a:r>
              <a:rPr lang="ru-RU" dirty="0" smtClean="0"/>
              <a:t> </a:t>
            </a:r>
            <a:r>
              <a:rPr lang="ru-RU" dirty="0" err="1" smtClean="0"/>
              <a:t>киемнэрэ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E:\ШВ ФАБРИКА\P52806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E:\ШВ ФАБРИКА\P52806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Объединение дополнительного образования  «Деревянные фантазии»-руководитель </a:t>
            </a:r>
            <a:r>
              <a:rPr lang="ru-RU" sz="2800" dirty="0" err="1" smtClean="0"/>
              <a:t>Галиев</a:t>
            </a:r>
            <a:r>
              <a:rPr lang="ru-RU" sz="2800" dirty="0" smtClean="0"/>
              <a:t> М.М.</a:t>
            </a:r>
            <a:endParaRPr lang="ru-RU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24036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643050"/>
            <a:ext cx="3418813" cy="222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14818"/>
            <a:ext cx="3168352" cy="228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36944"/>
            <a:ext cx="3384376" cy="222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7502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Лего</a:t>
            </a:r>
            <a:r>
              <a:rPr lang="ru-RU" dirty="0" smtClean="0"/>
              <a:t>-роботы», руководитель Валиев Д.Р.</a:t>
            </a:r>
            <a:endParaRPr lang="ru-RU" dirty="0"/>
          </a:p>
        </p:txBody>
      </p:sp>
      <p:pic>
        <p:nvPicPr>
          <p:cNvPr id="6146" name="Picture 2" descr="C:\Users\Гуля\Desktop\проект тех.тв-во\DSCN1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441649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уля\Desktop\проект тех.тв-во\Рисунок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27" y="1916832"/>
            <a:ext cx="375454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6458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Экскурсия в ОАО «Нефтемаш»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1" y="1988840"/>
            <a:ext cx="4091749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76872"/>
            <a:ext cx="4400275" cy="28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0245860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303</TotalTime>
  <Words>153</Words>
  <Application>Microsoft Office PowerPoint</Application>
  <PresentationFormat>Экран (4:3)</PresentationFormat>
  <Paragraphs>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Паркет</vt:lpstr>
      <vt:lpstr> «Школа после уроков». Проект «Детское конструкторское бюро  « Левша» МБОУ «СОШ №8 г.Азнакаево». Руководитель проекта ЗДВР Гафурова Г.Р.  </vt:lpstr>
      <vt:lpstr>Авторы проекта  «Детское конструкторское бюро «Левша»</vt:lpstr>
      <vt:lpstr>Открытое мероприятие объединения «Каиссия» -руководитель Салихов С.А.</vt:lpstr>
      <vt:lpstr>Шахматный турнир между детьми, папами и дедушками ко Дню защитника Отечества. </vt:lpstr>
      <vt:lpstr>Подарки ветеранам школы  к Международному женскому дню  от членов объединения  «Моделирование и конструирование изделий», руководитель Галимова И.Г.</vt:lpstr>
      <vt:lpstr>Экскурсия на швейную фабрику  «Азнакай киемнэрэ»</vt:lpstr>
      <vt:lpstr>Объединение дополнительного образования  «Деревянные фантазии»-руководитель Галиев М.М.</vt:lpstr>
      <vt:lpstr>«Лего-роботы», руководитель Валиев Д.Р.</vt:lpstr>
      <vt:lpstr>Экскурсия в ОАО «Нефтемаш»</vt:lpstr>
      <vt:lpstr>Выступления курсантов автошколы  от ДОСААФ и картингклуба «Витязь». Руководители: Зиганшин Р.С., Рахманов Р.М. </vt:lpstr>
      <vt:lpstr>Занятия по техническому творчеству проводят специалисты ОАО «Нефтемаш»</vt:lpstr>
      <vt:lpstr>Занятия по техническому творчеству</vt:lpstr>
      <vt:lpstr>Выставка технического творчества «Я-гений-2014», участник от школы – Насертдинов И, руководитель Галиев М.М.</vt:lpstr>
      <vt:lpstr>Экскурсия в г.Елабугу</vt:lpstr>
      <vt:lpstr>Хамидуллин Ранис- активный член                         ДО «Деревянные фантазии». </vt:lpstr>
      <vt:lpstr>Призер межрайонного конкурса юных изобретателей «Кулибины 21 века»                           Ким Марсель ( руководитель Галиев М.М.)</vt:lpstr>
      <vt:lpstr>2 районный конкурс – выставка  «Юный гений-2015». Ким Марсель – призер конкурса руководитель –Галиев М.М.</vt:lpstr>
      <vt:lpstr>Шайхиева Фаина и Замалетдинова Диляра занимаются на кружке при Азнакаевском  заводе «Нефтемаш»</vt:lpstr>
      <vt:lpstr>Члены кружка «Легороботы»  на конкурсе «Юный гений». Руководитель _Валиев Д.Р.</vt:lpstr>
      <vt:lpstr>Экскурсия на Азнакаевский завод «Нефтемаш»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Гуля</dc:creator>
  <cp:lastModifiedBy>Гуля</cp:lastModifiedBy>
  <cp:revision>32</cp:revision>
  <dcterms:created xsi:type="dcterms:W3CDTF">2014-04-07T09:54:17Z</dcterms:created>
  <dcterms:modified xsi:type="dcterms:W3CDTF">2015-06-16T07:30:29Z</dcterms:modified>
</cp:coreProperties>
</file>